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9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7C80"/>
    <a:srgbClr val="CCFFCC"/>
    <a:srgbClr val="00BC00"/>
    <a:srgbClr val="66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>
      <p:cViewPr varScale="1">
        <p:scale>
          <a:sx n="112" d="100"/>
          <a:sy n="112" d="100"/>
        </p:scale>
        <p:origin x="4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6">
            <a:extLst>
              <a:ext uri="{FF2B5EF4-FFF2-40B4-BE49-F238E27FC236}">
                <a16:creationId xmlns:a16="http://schemas.microsoft.com/office/drawing/2014/main" id="{74FDADD5-218E-E0DB-868A-B65738BB5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953762" y="-1424178"/>
            <a:ext cx="29768281" cy="911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3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622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áfico 11">
            <a:extLst>
              <a:ext uri="{FF2B5EF4-FFF2-40B4-BE49-F238E27FC236}">
                <a16:creationId xmlns:a16="http://schemas.microsoft.com/office/drawing/2014/main" id="{1D2F15E1-5307-6CB8-E964-B43098B2F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6287592" y="-2564241"/>
            <a:ext cx="32308798" cy="10779392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16D5909A-1F43-1ACC-7CEF-098518E4B2AF}"/>
              </a:ext>
            </a:extLst>
          </p:cNvPr>
          <p:cNvSpPr txBox="1"/>
          <p:nvPr/>
        </p:nvSpPr>
        <p:spPr>
          <a:xfrm>
            <a:off x="6377940" y="5736896"/>
            <a:ext cx="66591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latin typeface="Titillium Web" panose="00000500000000000000" pitchFamily="2" charset="0"/>
              </a:rPr>
              <a:t>APRESENTAÇÃO DE MACROENTREGA</a:t>
            </a:r>
          </a:p>
        </p:txBody>
      </p:sp>
      <p:pic>
        <p:nvPicPr>
          <p:cNvPr id="16" name="Gráfico 15">
            <a:extLst>
              <a:ext uri="{FF2B5EF4-FFF2-40B4-BE49-F238E27FC236}">
                <a16:creationId xmlns:a16="http://schemas.microsoft.com/office/drawing/2014/main" id="{E436AD83-4E65-25E5-6FBA-ED7A561334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7457" y="151056"/>
            <a:ext cx="3137535" cy="3109708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AEE83C34-B51D-1959-6193-C63337337F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69664" y="151056"/>
            <a:ext cx="7818120" cy="256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4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CA8DD5-635A-F3C5-CF66-4DBBE34E4AD5}"/>
              </a:ext>
            </a:extLst>
          </p:cNvPr>
          <p:cNvSpPr txBox="1"/>
          <p:nvPr/>
        </p:nvSpPr>
        <p:spPr>
          <a:xfrm>
            <a:off x="7728914" y="4842115"/>
            <a:ext cx="51672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err="1">
                <a:solidFill>
                  <a:schemeClr val="bg1"/>
                </a:solidFill>
                <a:latin typeface="Titillium Web" panose="00000500000000000000" pitchFamily="2" charset="0"/>
              </a:rPr>
              <a:t>Macroentrega</a:t>
            </a:r>
            <a:endParaRPr lang="pt-BR" sz="4400" b="1" dirty="0">
              <a:solidFill>
                <a:schemeClr val="bg1"/>
              </a:solidFill>
              <a:latin typeface="Titillium Web" panose="00000500000000000000" pitchFamily="2" charset="0"/>
            </a:endParaRPr>
          </a:p>
        </p:txBody>
      </p:sp>
      <p:sp>
        <p:nvSpPr>
          <p:cNvPr id="21" name="CaixaDeTexto 6">
            <a:extLst>
              <a:ext uri="{FF2B5EF4-FFF2-40B4-BE49-F238E27FC236}">
                <a16:creationId xmlns:a16="http://schemas.microsoft.com/office/drawing/2014/main" id="{6CB21C56-E31A-C444-B5B8-FFF3C976EA9C}"/>
              </a:ext>
            </a:extLst>
          </p:cNvPr>
          <p:cNvSpPr txBox="1"/>
          <p:nvPr/>
        </p:nvSpPr>
        <p:spPr>
          <a:xfrm>
            <a:off x="3214668" y="556923"/>
            <a:ext cx="57626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000" dirty="0"/>
              <a:t>Titulo</a:t>
            </a:r>
          </a:p>
          <a:p>
            <a:pPr algn="ctr"/>
            <a:r>
              <a:rPr lang="pt-BR" sz="4000" dirty="0"/>
              <a:t>(colocar o título do projeto</a:t>
            </a:r>
          </a:p>
          <a:p>
            <a:pPr algn="ctr"/>
            <a:r>
              <a:rPr lang="pt-BR" sz="4000" dirty="0"/>
              <a:t>(fonte 40 ou maior)</a:t>
            </a:r>
          </a:p>
        </p:txBody>
      </p:sp>
      <p:sp>
        <p:nvSpPr>
          <p:cNvPr id="22" name="CaixaDeTexto 12">
            <a:extLst>
              <a:ext uri="{FF2B5EF4-FFF2-40B4-BE49-F238E27FC236}">
                <a16:creationId xmlns:a16="http://schemas.microsoft.com/office/drawing/2014/main" id="{D9AB5427-99A1-3749-AA28-EF3163C49060}"/>
              </a:ext>
            </a:extLst>
          </p:cNvPr>
          <p:cNvSpPr txBox="1"/>
          <p:nvPr/>
        </p:nvSpPr>
        <p:spPr>
          <a:xfrm>
            <a:off x="2505369" y="3075057"/>
            <a:ext cx="7181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dirty="0"/>
              <a:t>Nome do coordenador do projeto e da equipe técnica</a:t>
            </a:r>
          </a:p>
          <a:p>
            <a:r>
              <a:rPr lang="pt-BR" sz="2000" dirty="0"/>
              <a:t>(colocar o título da proposta em tamanho visível (fonte 20)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5314FA1-7F46-4642-994C-F9FD5BD063FE}"/>
              </a:ext>
            </a:extLst>
          </p:cNvPr>
          <p:cNvSpPr txBox="1"/>
          <p:nvPr/>
        </p:nvSpPr>
        <p:spPr>
          <a:xfrm>
            <a:off x="8672324" y="5576692"/>
            <a:ext cx="3280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chemeClr val="bg1"/>
                </a:solidFill>
              </a:rPr>
              <a:t>(Colocar o número da ME e o período de execução da mesma)</a:t>
            </a:r>
          </a:p>
        </p:txBody>
      </p:sp>
    </p:spTree>
    <p:extLst>
      <p:ext uri="{BB962C8B-B14F-4D97-AF65-F5344CB8AC3E}">
        <p14:creationId xmlns:p14="http://schemas.microsoft.com/office/powerpoint/2010/main" val="186910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C76271-BE20-0B3D-85D1-CF8E2A03E56C}"/>
              </a:ext>
            </a:extLst>
          </p:cNvPr>
          <p:cNvSpPr txBox="1"/>
          <p:nvPr/>
        </p:nvSpPr>
        <p:spPr>
          <a:xfrm>
            <a:off x="7191704" y="5185015"/>
            <a:ext cx="5167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latin typeface="Titillium Web" panose="00000500000000000000" pitchFamily="2" charset="0"/>
              </a:rPr>
              <a:t>Objetivos da ME</a:t>
            </a:r>
          </a:p>
        </p:txBody>
      </p:sp>
      <p:sp>
        <p:nvSpPr>
          <p:cNvPr id="3" name="CaixaDeTexto 6">
            <a:extLst>
              <a:ext uri="{FF2B5EF4-FFF2-40B4-BE49-F238E27FC236}">
                <a16:creationId xmlns:a16="http://schemas.microsoft.com/office/drawing/2014/main" id="{6CB21C56-E31A-C444-B5B8-FFF3C976EA9C}"/>
              </a:ext>
            </a:extLst>
          </p:cNvPr>
          <p:cNvSpPr txBox="1"/>
          <p:nvPr/>
        </p:nvSpPr>
        <p:spPr>
          <a:xfrm>
            <a:off x="402336" y="420624"/>
            <a:ext cx="1132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i="1" dirty="0"/>
              <a:t>(Apresentar detalhadamente o escopo da </a:t>
            </a:r>
            <a:r>
              <a:rPr lang="pt-BR" sz="2000" i="1" dirty="0" err="1"/>
              <a:t>Macroentrega</a:t>
            </a:r>
            <a:r>
              <a:rPr lang="pt-BR" sz="20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75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C76271-BE20-0B3D-85D1-CF8E2A03E56C}"/>
              </a:ext>
            </a:extLst>
          </p:cNvPr>
          <p:cNvSpPr txBox="1"/>
          <p:nvPr/>
        </p:nvSpPr>
        <p:spPr>
          <a:xfrm>
            <a:off x="7466025" y="5185015"/>
            <a:ext cx="4828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RESULTADOS/DISCUSSÃO</a:t>
            </a:r>
          </a:p>
        </p:txBody>
      </p:sp>
      <p:sp>
        <p:nvSpPr>
          <p:cNvPr id="3" name="CaixaDeTexto 6">
            <a:extLst>
              <a:ext uri="{FF2B5EF4-FFF2-40B4-BE49-F238E27FC236}">
                <a16:creationId xmlns:a16="http://schemas.microsoft.com/office/drawing/2014/main" id="{6CB21C56-E31A-C444-B5B8-FFF3C976EA9C}"/>
              </a:ext>
            </a:extLst>
          </p:cNvPr>
          <p:cNvSpPr txBox="1"/>
          <p:nvPr/>
        </p:nvSpPr>
        <p:spPr>
          <a:xfrm>
            <a:off x="402336" y="420624"/>
            <a:ext cx="1132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dirty="0"/>
              <a:t>(</a:t>
            </a:r>
            <a:r>
              <a:rPr lang="pt-BR" sz="2000" i="1" dirty="0"/>
              <a:t>Apresentar os resultados da </a:t>
            </a:r>
            <a:r>
              <a:rPr lang="pt-BR" sz="2000" i="1" dirty="0" err="1"/>
              <a:t>Macro</a:t>
            </a:r>
            <a:r>
              <a:rPr lang="pt-BR" sz="2000" i="1" u="sng" dirty="0" err="1"/>
              <a:t>entrega</a:t>
            </a:r>
            <a:r>
              <a:rPr lang="pt-BR" sz="2000" i="1" u="sng" dirty="0"/>
              <a:t>- este slide pode ser duplicado quantas vezes for necessário</a:t>
            </a:r>
            <a:r>
              <a:rPr lang="pt-BR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233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C76271-BE20-0B3D-85D1-CF8E2A03E56C}"/>
              </a:ext>
            </a:extLst>
          </p:cNvPr>
          <p:cNvSpPr txBox="1"/>
          <p:nvPr/>
        </p:nvSpPr>
        <p:spPr>
          <a:xfrm>
            <a:off x="7431734" y="5265025"/>
            <a:ext cx="5167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CONCLUSÃO</a:t>
            </a:r>
          </a:p>
        </p:txBody>
      </p:sp>
      <p:sp>
        <p:nvSpPr>
          <p:cNvPr id="3" name="CaixaDeTexto 6">
            <a:extLst>
              <a:ext uri="{FF2B5EF4-FFF2-40B4-BE49-F238E27FC236}">
                <a16:creationId xmlns:a16="http://schemas.microsoft.com/office/drawing/2014/main" id="{6CB21C56-E31A-C444-B5B8-FFF3C976EA9C}"/>
              </a:ext>
            </a:extLst>
          </p:cNvPr>
          <p:cNvSpPr txBox="1"/>
          <p:nvPr/>
        </p:nvSpPr>
        <p:spPr>
          <a:xfrm>
            <a:off x="402336" y="420624"/>
            <a:ext cx="1132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dirty="0"/>
              <a:t>(</a:t>
            </a:r>
            <a:r>
              <a:rPr lang="pt-BR" sz="2000" i="1" dirty="0"/>
              <a:t>Apresentar a conclusão da ME)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9849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C76271-BE20-0B3D-85D1-CF8E2A03E56C}"/>
              </a:ext>
            </a:extLst>
          </p:cNvPr>
          <p:cNvSpPr txBox="1"/>
          <p:nvPr/>
        </p:nvSpPr>
        <p:spPr>
          <a:xfrm>
            <a:off x="7717484" y="5002135"/>
            <a:ext cx="5167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Titillium Web" panose="00000500000000000000" pitchFamily="2" charset="0"/>
              </a:rPr>
              <a:t>PRÓXIMOS PASSOS</a:t>
            </a:r>
          </a:p>
        </p:txBody>
      </p:sp>
      <p:sp>
        <p:nvSpPr>
          <p:cNvPr id="3" name="CaixaDeTexto 6">
            <a:extLst>
              <a:ext uri="{FF2B5EF4-FFF2-40B4-BE49-F238E27FC236}">
                <a16:creationId xmlns:a16="http://schemas.microsoft.com/office/drawing/2014/main" id="{6CB21C56-E31A-C444-B5B8-FFF3C976EA9C}"/>
              </a:ext>
            </a:extLst>
          </p:cNvPr>
          <p:cNvSpPr txBox="1"/>
          <p:nvPr/>
        </p:nvSpPr>
        <p:spPr>
          <a:xfrm>
            <a:off x="402336" y="420624"/>
            <a:ext cx="11320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i="1" dirty="0"/>
              <a:t>(Apresentar os próximos passos no projeto. Aqui inclui as </a:t>
            </a:r>
            <a:r>
              <a:rPr lang="pt-BR" sz="2000" i="1" dirty="0" err="1"/>
              <a:t>macroentregas</a:t>
            </a:r>
            <a:r>
              <a:rPr lang="pt-BR" sz="2000" i="1" dirty="0"/>
              <a:t> subsequentes como também as transferências de conhecimentos/tecnologias desenvolvidas)</a:t>
            </a:r>
          </a:p>
        </p:txBody>
      </p:sp>
    </p:spTree>
    <p:extLst>
      <p:ext uri="{BB962C8B-B14F-4D97-AF65-F5344CB8AC3E}">
        <p14:creationId xmlns:p14="http://schemas.microsoft.com/office/powerpoint/2010/main" val="3337002781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116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Titillium Web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Dell-</dc:creator>
  <cp:lastModifiedBy>Sergio Vicente de Azevedo</cp:lastModifiedBy>
  <cp:revision>232</cp:revision>
  <dcterms:created xsi:type="dcterms:W3CDTF">2021-05-11T20:07:04Z</dcterms:created>
  <dcterms:modified xsi:type="dcterms:W3CDTF">2023-09-19T13:54:05Z</dcterms:modified>
</cp:coreProperties>
</file>